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80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 smtClean="0"/>
              <a:t>22.11.2017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dirty="0" smtClean="0"/>
              <a:t>HTUŠ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06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0446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30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3394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65272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413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903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9434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517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51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C14A9-F95E-48FB-AFAF-614EA732732F}" type="datetimeFigureOut">
              <a:rPr lang="hr-HR" smtClean="0"/>
              <a:t>20.11.2017.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37C8D-7CD4-4314-BBB1-C6B5BD116BA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734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22.11.2017</a:t>
            </a: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dirty="0" smtClean="0"/>
              <a:t>HTUŠ</a:t>
            </a: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0"/>
            <a:ext cx="46767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5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400800" cy="3672408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MEET ITALY – VET </a:t>
            </a:r>
            <a:endParaRPr lang="hr-HR" sz="4400" b="1" dirty="0" smtClean="0"/>
          </a:p>
          <a:p>
            <a:r>
              <a:rPr lang="en-US" sz="4400" b="1" dirty="0" smtClean="0"/>
              <a:t>Mobility for employability</a:t>
            </a:r>
            <a:endParaRPr lang="hr-HR" sz="4400" b="1" dirty="0" smtClean="0"/>
          </a:p>
          <a:p>
            <a:r>
              <a:rPr lang="hr-HR" sz="4400" dirty="0" smtClean="0"/>
              <a:t>Br. projekta:</a:t>
            </a:r>
          </a:p>
          <a:p>
            <a:r>
              <a:rPr lang="hr-HR" sz="4000" b="1" dirty="0" smtClean="0"/>
              <a:t>2016-1-HR01-KA102-022125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6291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Kristina Pleško, Uptown B’N’B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Ivana Goa Majdandžić, hotel Piemontese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79" y="2174875"/>
            <a:ext cx="2963466" cy="3951288"/>
          </a:xfrm>
        </p:spPr>
      </p:pic>
    </p:spTree>
    <p:extLst>
      <p:ext uri="{BB962C8B-B14F-4D97-AF65-F5344CB8AC3E}">
        <p14:creationId xmlns:p14="http://schemas.microsoft.com/office/powerpoint/2010/main" val="13764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Karla Tepša, hostel Bergamo Centrale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Petra Burić, I.A.T Bergamo, Citta Alta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142380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Matea Jagnjić i Ana Vicković, Auryn Viaggi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5091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/>
              <a:t>Klara Mikecin i Jelena Aničić, Turismo Bergamo</a:t>
            </a:r>
            <a:endParaRPr lang="hr-HR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940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Luka Škara, Ostello Monterosso</a:t>
            </a:r>
            <a:endParaRPr lang="hr-HR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5" name="Cloud Callout 4"/>
          <p:cNvSpPr/>
          <p:nvPr/>
        </p:nvSpPr>
        <p:spPr>
          <a:xfrm>
            <a:off x="6084168" y="1340768"/>
            <a:ext cx="1512168" cy="10801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Pronto!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Izleti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676672"/>
          </a:xfrm>
        </p:spPr>
        <p:txBody>
          <a:bodyPr/>
          <a:lstStyle/>
          <a:p>
            <a:r>
              <a:rPr lang="hr-HR" dirty="0" smtClean="0"/>
              <a:t>Citta Alta, Bergamo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91726"/>
            <a:ext cx="6667500" cy="500062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76781"/>
            <a:ext cx="4176463" cy="501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1792"/>
            <a:ext cx="504056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8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Milano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64283"/>
            <a:ext cx="7128792" cy="53465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02" y="945292"/>
            <a:ext cx="6912768" cy="5184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9" y="976387"/>
            <a:ext cx="6912768" cy="518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62553"/>
            <a:ext cx="6843462" cy="513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35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Lecco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987" y="1412776"/>
            <a:ext cx="6667500" cy="500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36" y="1412776"/>
            <a:ext cx="66675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6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Dobrobiti Erasmus+ projekta: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Stekli smo nova radna iskustva </a:t>
            </a:r>
          </a:p>
          <a:p>
            <a:r>
              <a:rPr lang="hr-HR" dirty="0"/>
              <a:t>Dobili smo certifikate za lakše buduće </a:t>
            </a:r>
            <a:r>
              <a:rPr lang="hr-HR" dirty="0" smtClean="0"/>
              <a:t>zaposlenje</a:t>
            </a:r>
            <a:endParaRPr lang="hr-HR" dirty="0" smtClean="0"/>
          </a:p>
          <a:p>
            <a:r>
              <a:rPr lang="hr-HR" dirty="0" smtClean="0"/>
              <a:t>Poboljšali smo svoje govorne i jezične </a:t>
            </a:r>
            <a:r>
              <a:rPr lang="hr-HR" dirty="0" smtClean="0"/>
              <a:t>vještine</a:t>
            </a:r>
            <a:endParaRPr lang="hr-HR" dirty="0" smtClean="0"/>
          </a:p>
          <a:p>
            <a:r>
              <a:rPr lang="hr-HR" dirty="0" smtClean="0"/>
              <a:t>Upoznali smo </a:t>
            </a:r>
            <a:r>
              <a:rPr lang="hr-HR" dirty="0" smtClean="0"/>
              <a:t>talijansku kulturu </a:t>
            </a:r>
            <a:r>
              <a:rPr lang="hr-HR" dirty="0" smtClean="0"/>
              <a:t>i običaje </a:t>
            </a:r>
          </a:p>
          <a:p>
            <a:r>
              <a:rPr lang="hr-HR" dirty="0" smtClean="0"/>
              <a:t>Stekli smo nova i učvrstili stara prijateljstva</a:t>
            </a:r>
          </a:p>
          <a:p>
            <a:r>
              <a:rPr lang="hr-HR" dirty="0" smtClean="0"/>
              <a:t>Upoznavali smo i istraživali nova mjesta (Bergamo, Milano, Lecco,...)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463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r-HR" dirty="0" smtClean="0"/>
              <a:t>Upoznali smo tradicionalnu kuhinju</a:t>
            </a:r>
          </a:p>
          <a:p>
            <a:pPr marL="0" indent="0">
              <a:buNone/>
            </a:pPr>
            <a:r>
              <a:rPr lang="hr-HR" dirty="0" smtClean="0"/>
              <a:t>  Casoncelli alla Bergamasca, scaloppine,Polenta</a:t>
            </a:r>
            <a:r>
              <a:rPr lang="hr-HR" dirty="0" smtClean="0">
                <a:hlinkClick r:id="" action="ppaction://noaction"/>
              </a:rPr>
              <a:t> </a:t>
            </a:r>
            <a:r>
              <a:rPr lang="hr-HR" dirty="0" smtClean="0"/>
              <a:t> e Osei...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3928622" cy="2448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92896"/>
            <a:ext cx="3340196" cy="2451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581128"/>
            <a:ext cx="3583308" cy="23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sz="2600" dirty="0" smtClean="0"/>
              <a:t>Projekt </a:t>
            </a:r>
            <a:r>
              <a:rPr lang="hr-HR" sz="2600" dirty="0"/>
              <a:t>mobilnosti koji je Hotelijersko-turističkoj i ugostiteljskoj školi odobrila Agencija za mobilnost i programe EU u okviru programa Erasmus</a:t>
            </a:r>
            <a:r>
              <a:rPr lang="hr-HR" sz="2600" dirty="0" smtClean="0"/>
              <a:t>+ </a:t>
            </a:r>
            <a:r>
              <a:rPr lang="hr-HR" sz="2600" dirty="0"/>
              <a:t>te dala financijsku potporu iz koje su pokriveni svi troškovi: pripreme, prijevoza, smještaja, organizacije praktične nastave i </a:t>
            </a:r>
            <a:r>
              <a:rPr lang="hr-HR" sz="2600" dirty="0" smtClean="0"/>
              <a:t>povratka</a:t>
            </a:r>
            <a:r>
              <a:rPr lang="hr-HR" dirty="0" smtClean="0"/>
              <a:t>. </a:t>
            </a:r>
            <a:endParaRPr lang="hr-HR" dirty="0"/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610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Zabavljali smo se</a:t>
            </a:r>
          </a:p>
          <a:p>
            <a:r>
              <a:rPr lang="hr-HR" dirty="0"/>
              <a:t>Sastanak G7 </a:t>
            </a:r>
            <a:r>
              <a:rPr lang="hr-HR" dirty="0" smtClean="0"/>
              <a:t>o agrikulturi u Bergamu u vrijeme našeg boravka (vidjeli smo kako funkcionira grad u vrijeme velikih sastanaka)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861048"/>
            <a:ext cx="3028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0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0">
              <a:buNone/>
            </a:pPr>
            <a:r>
              <a:rPr lang="hr-HR" dirty="0" smtClean="0"/>
              <a:t>                   HVALA NA POZORNOSTI!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238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7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b="1" dirty="0" smtClean="0"/>
              <a:t>Cilj projekta</a:t>
            </a:r>
            <a:r>
              <a:rPr lang="hr-HR" dirty="0" smtClean="0"/>
              <a:t>:</a:t>
            </a:r>
            <a:endParaRPr lang="hr-HR" dirty="0"/>
          </a:p>
          <a:p>
            <a:pPr>
              <a:lnSpc>
                <a:spcPct val="150000"/>
              </a:lnSpc>
            </a:pPr>
            <a:r>
              <a:rPr lang="hr-HR" dirty="0" smtClean="0"/>
              <a:t>Projektom se želi omogućiti stjecanje kompetencija  u hotelijersko-turističkim i ugostiteljskim zanimanjima kako bi učenici u budućnosti bili konkurentniji na tržištu rada. 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696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Učenici uključeni u projekt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Učenici četvrtih razreda, zanimanje hotelijersko-turistički tehničar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Tijekom trajanja projekta (2016., 2017.) u mobilnost je uključeno 60 učenika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267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/>
              <a:t>Kriteriji za odabir</a:t>
            </a:r>
            <a:r>
              <a:rPr lang="hr-HR" dirty="0"/>
              <a:t> </a:t>
            </a:r>
            <a:r>
              <a:rPr lang="hr-HR" b="1" dirty="0" smtClean="0"/>
              <a:t>sudionika</a:t>
            </a:r>
            <a:r>
              <a:rPr lang="hr-HR" dirty="0" smtClean="0"/>
              <a:t>:</a:t>
            </a:r>
          </a:p>
          <a:p>
            <a:pPr lvl="1"/>
            <a:r>
              <a:rPr lang="hr-HR" sz="3200" dirty="0" smtClean="0"/>
              <a:t>postignut </a:t>
            </a:r>
            <a:r>
              <a:rPr lang="hr-HR" sz="3200" dirty="0"/>
              <a:t>uspjeh u školi</a:t>
            </a:r>
          </a:p>
          <a:p>
            <a:pPr lvl="1"/>
            <a:r>
              <a:rPr lang="hr-HR" sz="3200" dirty="0" smtClean="0"/>
              <a:t>zainteresiranost </a:t>
            </a:r>
            <a:r>
              <a:rPr lang="hr-HR" sz="3200" dirty="0"/>
              <a:t>za usavršavanjem u internacionalnoj okolini</a:t>
            </a:r>
          </a:p>
          <a:p>
            <a:pPr lvl="1"/>
            <a:r>
              <a:rPr lang="hr-HR" sz="3200" dirty="0" smtClean="0"/>
              <a:t>sudjelovanje </a:t>
            </a:r>
            <a:r>
              <a:rPr lang="hr-HR" sz="3200" dirty="0"/>
              <a:t>na natjecanjima, uzorno vladanje, preporuka nastavnika </a:t>
            </a:r>
            <a:endParaRPr lang="hr-HR" sz="3200" dirty="0" smtClean="0"/>
          </a:p>
          <a:p>
            <a:pPr lvl="1"/>
            <a:r>
              <a:rPr lang="hr-HR" sz="3200" dirty="0"/>
              <a:t>m</a:t>
            </a:r>
            <a:r>
              <a:rPr lang="hr-HR" sz="3200" dirty="0" smtClean="0"/>
              <a:t>otivacijsko pismo</a:t>
            </a:r>
            <a:endParaRPr lang="hr-HR" sz="32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88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Bergamo,Italija</a:t>
            </a:r>
            <a:br>
              <a:rPr lang="hr-HR" dirty="0" smtClean="0"/>
            </a:br>
            <a:r>
              <a:rPr lang="hr-HR" dirty="0" smtClean="0"/>
              <a:t>3.10.2017-25.10.2017</a:t>
            </a:r>
            <a:endParaRPr lang="hr-H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01495"/>
            <a:ext cx="8229600" cy="41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09329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Pogled  na stari dio grada Citta Alta s glavne prometnice.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9504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Stručna praksa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Barbara Čemeljić, Icreatours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Maria Puhalović, Fuori Porta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963466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7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Matija Florani, Villa Priula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174875"/>
            <a:ext cx="2963466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Lea Pernar, Botton D’oro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217704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Mario Smakaus, hotel Bigio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Baldo Karinja, hotel Riposo</a:t>
            </a:r>
            <a:endParaRPr lang="hr-H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  <p:extLst>
      <p:ext uri="{BB962C8B-B14F-4D97-AF65-F5344CB8AC3E}">
        <p14:creationId xmlns:p14="http://schemas.microsoft.com/office/powerpoint/2010/main" val="5628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320</Words>
  <Application>Microsoft Office PowerPoint</Application>
  <PresentationFormat>Prikaz na zaslonu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 Bergamo,Italija 3.10.2017-25.10.2017</vt:lpstr>
      <vt:lpstr>Stručna praksa</vt:lpstr>
      <vt:lpstr>PowerPointova prezentacija</vt:lpstr>
      <vt:lpstr>PowerPointova prezentacija</vt:lpstr>
      <vt:lpstr>PowerPointova prezentacija</vt:lpstr>
      <vt:lpstr>PowerPointova prezentacija</vt:lpstr>
      <vt:lpstr>Matea Jagnjić i Ana Vicković, Auryn Viaggi</vt:lpstr>
      <vt:lpstr>Klara Mikecin i Jelena Aničić, Turismo Bergamo</vt:lpstr>
      <vt:lpstr>Luka Škara, Ostello Monterosso</vt:lpstr>
      <vt:lpstr>Izleti</vt:lpstr>
      <vt:lpstr>PowerPointova prezentacija</vt:lpstr>
      <vt:lpstr>PowerPointova prezentacija</vt:lpstr>
      <vt:lpstr>Dobrobiti Erasmus+ projekta: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Ucenici</dc:creator>
  <cp:lastModifiedBy>Danijela</cp:lastModifiedBy>
  <cp:revision>20</cp:revision>
  <dcterms:created xsi:type="dcterms:W3CDTF">2017-11-11T08:43:29Z</dcterms:created>
  <dcterms:modified xsi:type="dcterms:W3CDTF">2017-11-20T09:59:26Z</dcterms:modified>
</cp:coreProperties>
</file>