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3BA7A5F-1C51-428D-B485-10565BC84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C259C525-2164-4E42-A1B3-AD19F2151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2A9F4ABD-5ECD-4D4D-8DA1-068A43E6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F4020519-3600-4ED5-BB36-554E5C48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ADD9E2C0-8236-456B-A539-9EAF9027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892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DED568F-33A1-4F64-8572-BDB64B6C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C4F6602E-BF26-4EAE-80EE-32A5D28E7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062A0770-EB30-4E58-8BB5-271E0AE8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70A849A4-EE02-44E8-AEEA-AE30C303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B57652AF-2419-4131-9260-1F52D61E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328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="" xmlns:a16="http://schemas.microsoft.com/office/drawing/2014/main" id="{EB7BA02B-2039-41EE-B960-12662BB77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36B9D191-B835-4F17-ADB6-B5505D7B0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14270867-F007-4489-BA47-8532FE172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019944C1-358D-47B0-8296-C34DAB15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8D3B69B2-FAEA-4DDA-9A51-D47F165D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12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2AF8942-E95F-4862-9075-0B25A738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21C286F-E559-446A-9E9D-6430C58BA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DD3EBC5B-B361-45F5-B950-792467B2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287FBE68-068F-49A4-8B3C-229B3F3C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4D21AEF2-12FE-466A-A301-480E49AB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92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5206023-D17E-4824-9EDB-92ADBC7B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A0C21C88-22F3-4DAC-982F-07CFC20A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EC858D23-9E3B-4283-9009-BCD18603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111B7B3D-402E-4151-83C0-D022B27D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8C7E13B0-D704-4D7D-85B3-E722F7C8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6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1E0B50E-D9E3-4E5C-8EE8-1D98DA37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5C221FB7-364C-4F57-9D61-5D3BC5FB5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F0486913-BC3A-46B0-AB3D-89F7E78E2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6921288B-ACD7-4783-A4F0-AE4A015E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8048E1D1-9405-4CEA-A46B-697DAD4C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9D1E1D94-79DD-4AAA-9EDE-A787A122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12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C9D11D3-479F-4B84-9886-6A95CA4A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983B69B5-AB7E-4FCB-A81D-D8EDF2DE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415A2275-4F81-4895-88FA-6A51A9B93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="" xmlns:a16="http://schemas.microsoft.com/office/drawing/2014/main" id="{8B9F37C9-B389-461A-A6DB-907A392B4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="" xmlns:a16="http://schemas.microsoft.com/office/drawing/2014/main" id="{B14EFB13-689C-40FE-B72F-57CCAB50E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="" xmlns:a16="http://schemas.microsoft.com/office/drawing/2014/main" id="{AB80FCDE-E8DF-4891-A124-612ED0F1D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="" xmlns:a16="http://schemas.microsoft.com/office/drawing/2014/main" id="{526DAC40-D99F-40B1-8436-FAAA401A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="" xmlns:a16="http://schemas.microsoft.com/office/drawing/2014/main" id="{07B43965-B83A-47F7-850C-43645783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648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FC02154-BC9B-487B-BF5C-371B7AADE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="" xmlns:a16="http://schemas.microsoft.com/office/drawing/2014/main" id="{681E85A1-0F96-4581-9DDC-24BC2AE8F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="" xmlns:a16="http://schemas.microsoft.com/office/drawing/2014/main" id="{108E5A77-4870-45B1-8B76-E77BD351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="" xmlns:a16="http://schemas.microsoft.com/office/drawing/2014/main" id="{A8748CE2-14C7-4EB0-B5A1-7680395D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411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="" xmlns:a16="http://schemas.microsoft.com/office/drawing/2014/main" id="{2B3C3FE3-151B-4D25-8EEF-16991DC2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="" xmlns:a16="http://schemas.microsoft.com/office/drawing/2014/main" id="{E62071C8-52DD-4D85-B1D6-A7C9B065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="" xmlns:a16="http://schemas.microsoft.com/office/drawing/2014/main" id="{077514EE-5D01-4A53-B990-C9BE25D3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835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E12A2B9-DC97-44E7-B351-6B6166E3B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BB1EC5B-3BEB-4EB6-8328-F28CBC704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A3FFA87B-30C8-4209-9CC5-42F54AB17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CA638D62-4824-4CE6-92EA-FC5D8285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816B730D-1173-4FDA-B634-10B11A5D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0BC774C6-A34B-4F24-8666-8DEEFCB6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28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46A8F8E-85AD-45CE-94CE-E8A069A6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="" xmlns:a16="http://schemas.microsoft.com/office/drawing/2014/main" id="{16A3B68A-309A-4980-84CD-191976663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6D94716E-4F8B-4983-AD7F-07AFB05F2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499DEB04-C9CD-41FF-AB4E-5150572E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769D2825-9B8A-4B33-8F65-7ED87043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92E3EDF7-96CB-4361-8B57-A7D3B3C3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00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="" xmlns:a16="http://schemas.microsoft.com/office/drawing/2014/main" id="{1AAC4BAE-8506-4345-8DD7-CE4723F1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A54C6562-62B0-4E54-ACC9-3651EC4FA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67BDFA30-D47D-4CA2-9CCC-921CFE676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89BF5-6F1E-4045-98FA-7EBF22A5F8ED}" type="datetimeFigureOut">
              <a:rPr lang="hr-HR" smtClean="0"/>
              <a:t>15.11.2018.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8F62DAA1-2183-457D-820E-6842B60E7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E4A30C78-391A-4F1E-AC67-C93494495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0E6A-92D4-43DF-A155-DBF85DAD65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784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D15B620-BE2C-4BAD-AEC8-8423F5D3F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54BA1445-4C8B-4E6A-82BD-4CBAE8E23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6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B23D4DA-CDEA-4D5A-8624-BB200DCD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="" xmlns:a16="http://schemas.microsoft.com/office/drawing/2014/main" id="{1FE2B20D-37DF-49FE-BBFB-139722092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341654"/>
              </p:ext>
            </p:extLst>
          </p:nvPr>
        </p:nvGraphicFramePr>
        <p:xfrm>
          <a:off x="518984" y="1690688"/>
          <a:ext cx="104394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>
                  <a:extLst>
                    <a:ext uri="{9D8B030D-6E8A-4147-A177-3AD203B41FA5}">
                      <a16:colId xmlns="" xmlns:a16="http://schemas.microsoft.com/office/drawing/2014/main" val="5384225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1955622903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2509152777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3133827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>
                          <a:solidFill>
                            <a:schemeClr val="tx1"/>
                          </a:solidFill>
                        </a:rPr>
                        <a:t>BALTIC SEA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>
                          <a:solidFill>
                            <a:schemeClr val="tx1"/>
                          </a:solidFill>
                        </a:rPr>
                        <a:t>ART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>
                          <a:solidFill>
                            <a:schemeClr val="tx1"/>
                          </a:solidFill>
                        </a:rPr>
                        <a:t>CǍRTǍRESCU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>
                          <a:solidFill>
                            <a:schemeClr val="tx1"/>
                          </a:solidFill>
                        </a:rPr>
                        <a:t>PLITVICE LAKES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435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FOREST LAND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FOOTBALL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SARMALE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WELLNES FOOD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549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LAHEMAA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ARANCINI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N. COMANECI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NIKOLA TESLA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028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JAAN KROSS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FASHION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BLACK SEA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tx1"/>
                          </a:solidFill>
                        </a:rPr>
                        <a:t>1246 ISLANDS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659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3600" dirty="0">
                          <a:solidFill>
                            <a:schemeClr val="tx1"/>
                          </a:solidFill>
                        </a:rPr>
                        <a:t>ESTONIA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>
                          <a:solidFill>
                            <a:schemeClr val="tx1"/>
                          </a:solidFill>
                        </a:rPr>
                        <a:t>ITALY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>
                          <a:solidFill>
                            <a:schemeClr val="tx1"/>
                          </a:solidFill>
                        </a:rPr>
                        <a:t>ROMANIA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>
                          <a:solidFill>
                            <a:schemeClr val="tx1"/>
                          </a:solidFill>
                        </a:rPr>
                        <a:t>CROATIA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72235159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sz="4800" b="1" dirty="0">
                          <a:solidFill>
                            <a:schemeClr val="tx1"/>
                          </a:solidFill>
                        </a:rPr>
                        <a:t>JOURNEYS OUTLINE YOUTH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3249730"/>
                  </a:ext>
                </a:extLst>
              </a:tr>
            </a:tbl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="" xmlns:a16="http://schemas.microsoft.com/office/drawing/2014/main" id="{372FB622-F221-40DA-8F47-5670F84A89B3}"/>
              </a:ext>
            </a:extLst>
          </p:cNvPr>
          <p:cNvSpPr/>
          <p:nvPr/>
        </p:nvSpPr>
        <p:spPr>
          <a:xfrm>
            <a:off x="557981" y="1690688"/>
            <a:ext cx="2444711" cy="49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A 1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="" xmlns:a16="http://schemas.microsoft.com/office/drawing/2014/main" id="{442DF555-665E-461B-AA95-629FBB07350B}"/>
              </a:ext>
            </a:extLst>
          </p:cNvPr>
          <p:cNvSpPr/>
          <p:nvPr/>
        </p:nvSpPr>
        <p:spPr>
          <a:xfrm>
            <a:off x="557981" y="2220800"/>
            <a:ext cx="2483708" cy="471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A 2 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="" xmlns:a16="http://schemas.microsoft.com/office/drawing/2014/main" id="{750ABD84-CF49-4B54-890B-8B58DD5C5D0C}"/>
              </a:ext>
            </a:extLst>
          </p:cNvPr>
          <p:cNvSpPr/>
          <p:nvPr/>
        </p:nvSpPr>
        <p:spPr>
          <a:xfrm>
            <a:off x="557981" y="2721728"/>
            <a:ext cx="2483708" cy="471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A 3 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="" xmlns:a16="http://schemas.microsoft.com/office/drawing/2014/main" id="{8FF74224-E186-4991-81B2-F4554B4AD551}"/>
              </a:ext>
            </a:extLst>
          </p:cNvPr>
          <p:cNvSpPr/>
          <p:nvPr/>
        </p:nvSpPr>
        <p:spPr>
          <a:xfrm>
            <a:off x="557981" y="3222656"/>
            <a:ext cx="2467997" cy="51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A 4 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="" xmlns:a16="http://schemas.microsoft.com/office/drawing/2014/main" id="{D139F7AA-39F3-4FB7-8DEE-C2FCB05FC15B}"/>
              </a:ext>
            </a:extLst>
          </p:cNvPr>
          <p:cNvSpPr/>
          <p:nvPr/>
        </p:nvSpPr>
        <p:spPr>
          <a:xfrm>
            <a:off x="3028128" y="1686222"/>
            <a:ext cx="2483708" cy="4912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B 1 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="" xmlns:a16="http://schemas.microsoft.com/office/drawing/2014/main" id="{6F816BBD-EF4F-46D3-A753-D0F459FF2B5D}"/>
              </a:ext>
            </a:extLst>
          </p:cNvPr>
          <p:cNvSpPr/>
          <p:nvPr/>
        </p:nvSpPr>
        <p:spPr>
          <a:xfrm>
            <a:off x="3038099" y="2202545"/>
            <a:ext cx="2473737" cy="4912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B 2 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="" xmlns:a16="http://schemas.microsoft.com/office/drawing/2014/main" id="{8BC588A3-E1A6-4BFB-8EF4-8103EFA939C2}"/>
              </a:ext>
            </a:extLst>
          </p:cNvPr>
          <p:cNvSpPr/>
          <p:nvPr/>
        </p:nvSpPr>
        <p:spPr>
          <a:xfrm>
            <a:off x="3028128" y="2707137"/>
            <a:ext cx="2483708" cy="4717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B 3 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="" xmlns:a16="http://schemas.microsoft.com/office/drawing/2014/main" id="{5CC036E7-5D88-4781-AF29-FC9D932BB6E9}"/>
              </a:ext>
            </a:extLst>
          </p:cNvPr>
          <p:cNvSpPr/>
          <p:nvPr/>
        </p:nvSpPr>
        <p:spPr>
          <a:xfrm>
            <a:off x="3038099" y="3205792"/>
            <a:ext cx="2501287" cy="5152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B 4 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="" xmlns:a16="http://schemas.microsoft.com/office/drawing/2014/main" id="{58A2A814-9B60-4C02-9702-CA2B3A3C56FB}"/>
              </a:ext>
            </a:extLst>
          </p:cNvPr>
          <p:cNvSpPr/>
          <p:nvPr/>
        </p:nvSpPr>
        <p:spPr>
          <a:xfrm>
            <a:off x="5511836" y="1700971"/>
            <a:ext cx="2732180" cy="5015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C 1 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="" xmlns:a16="http://schemas.microsoft.com/office/drawing/2014/main" id="{3C52086F-8818-46FE-8B63-98E84E6EF76B}"/>
              </a:ext>
            </a:extLst>
          </p:cNvPr>
          <p:cNvSpPr/>
          <p:nvPr/>
        </p:nvSpPr>
        <p:spPr>
          <a:xfrm>
            <a:off x="5525397" y="2202545"/>
            <a:ext cx="2738948" cy="4912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C  2</a:t>
            </a:r>
          </a:p>
        </p:txBody>
      </p:sp>
      <p:sp>
        <p:nvSpPr>
          <p:cNvPr id="16" name="Pravokutnik 15">
            <a:extLst>
              <a:ext uri="{FF2B5EF4-FFF2-40B4-BE49-F238E27FC236}">
                <a16:creationId xmlns="" xmlns:a16="http://schemas.microsoft.com/office/drawing/2014/main" id="{CE8D546E-5EC6-4B3A-BE70-7286BD0A5CCE}"/>
              </a:ext>
            </a:extLst>
          </p:cNvPr>
          <p:cNvSpPr/>
          <p:nvPr/>
        </p:nvSpPr>
        <p:spPr>
          <a:xfrm>
            <a:off x="5539386" y="2692315"/>
            <a:ext cx="2738948" cy="488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C 3 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="" xmlns:a16="http://schemas.microsoft.com/office/drawing/2014/main" id="{696B8355-5ABE-4F2B-8DC4-7103AFB82723}"/>
              </a:ext>
            </a:extLst>
          </p:cNvPr>
          <p:cNvSpPr/>
          <p:nvPr/>
        </p:nvSpPr>
        <p:spPr>
          <a:xfrm>
            <a:off x="5571860" y="3193472"/>
            <a:ext cx="2692485" cy="5079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C  4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="" xmlns:a16="http://schemas.microsoft.com/office/drawing/2014/main" id="{443B8478-8EA4-4447-BC97-193BC383DB5F}"/>
              </a:ext>
            </a:extLst>
          </p:cNvPr>
          <p:cNvSpPr/>
          <p:nvPr/>
        </p:nvSpPr>
        <p:spPr>
          <a:xfrm>
            <a:off x="8244016" y="1700971"/>
            <a:ext cx="2714368" cy="4965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D 1 </a:t>
            </a:r>
          </a:p>
        </p:txBody>
      </p:sp>
      <p:sp>
        <p:nvSpPr>
          <p:cNvPr id="19" name="Pravokutnik 18">
            <a:extLst>
              <a:ext uri="{FF2B5EF4-FFF2-40B4-BE49-F238E27FC236}">
                <a16:creationId xmlns="" xmlns:a16="http://schemas.microsoft.com/office/drawing/2014/main" id="{BA7AC349-4E41-4D33-8504-D2628A8281D1}"/>
              </a:ext>
            </a:extLst>
          </p:cNvPr>
          <p:cNvSpPr/>
          <p:nvPr/>
        </p:nvSpPr>
        <p:spPr>
          <a:xfrm>
            <a:off x="8231726" y="2177512"/>
            <a:ext cx="2714368" cy="5198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D 2 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="" xmlns:a16="http://schemas.microsoft.com/office/drawing/2014/main" id="{58F101E5-53A1-45EF-BA83-4990DE65CAFF}"/>
              </a:ext>
            </a:extLst>
          </p:cNvPr>
          <p:cNvSpPr/>
          <p:nvPr/>
        </p:nvSpPr>
        <p:spPr>
          <a:xfrm>
            <a:off x="8239764" y="2668213"/>
            <a:ext cx="2714368" cy="5494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D 3 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="" xmlns:a16="http://schemas.microsoft.com/office/drawing/2014/main" id="{2568B942-76E1-4982-B7F0-109D4479877A}"/>
              </a:ext>
            </a:extLst>
          </p:cNvPr>
          <p:cNvSpPr/>
          <p:nvPr/>
        </p:nvSpPr>
        <p:spPr>
          <a:xfrm>
            <a:off x="8246558" y="3205792"/>
            <a:ext cx="2694184" cy="4956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D 4 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="" xmlns:a16="http://schemas.microsoft.com/office/drawing/2014/main" id="{67BA468B-21DD-49EA-AC76-D3AA02085238}"/>
              </a:ext>
            </a:extLst>
          </p:cNvPr>
          <p:cNvSpPr/>
          <p:nvPr/>
        </p:nvSpPr>
        <p:spPr>
          <a:xfrm>
            <a:off x="3057620" y="3738176"/>
            <a:ext cx="2514240" cy="646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 B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="" xmlns:a16="http://schemas.microsoft.com/office/drawing/2014/main" id="{D5E10E15-C5C7-43AD-8C9B-5791036FEF38}"/>
              </a:ext>
            </a:extLst>
          </p:cNvPr>
          <p:cNvSpPr/>
          <p:nvPr/>
        </p:nvSpPr>
        <p:spPr>
          <a:xfrm>
            <a:off x="8226374" y="3696981"/>
            <a:ext cx="2714368" cy="6954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 D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="" xmlns:a16="http://schemas.microsoft.com/office/drawing/2014/main" id="{44098DC5-8482-4291-B08E-92BFC772B85D}"/>
              </a:ext>
            </a:extLst>
          </p:cNvPr>
          <p:cNvSpPr/>
          <p:nvPr/>
        </p:nvSpPr>
        <p:spPr>
          <a:xfrm>
            <a:off x="5571860" y="3738176"/>
            <a:ext cx="2636872" cy="6461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C 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="" xmlns:a16="http://schemas.microsoft.com/office/drawing/2014/main" id="{5436DCC2-58DD-4EFD-90B6-8C6293F14DE7}"/>
              </a:ext>
            </a:extLst>
          </p:cNvPr>
          <p:cNvSpPr/>
          <p:nvPr/>
        </p:nvSpPr>
        <p:spPr>
          <a:xfrm>
            <a:off x="557981" y="3738176"/>
            <a:ext cx="2470147" cy="6253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A 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="" xmlns:a16="http://schemas.microsoft.com/office/drawing/2014/main" id="{05C187E5-8E5B-4616-A043-A59E74DB5E11}"/>
              </a:ext>
            </a:extLst>
          </p:cNvPr>
          <p:cNvSpPr/>
          <p:nvPr/>
        </p:nvSpPr>
        <p:spPr>
          <a:xfrm>
            <a:off x="568144" y="4382854"/>
            <a:ext cx="10377949" cy="77920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/>
              <a:t>FINAL ANSWER </a:t>
            </a:r>
          </a:p>
        </p:txBody>
      </p:sp>
    </p:spTree>
    <p:extLst>
      <p:ext uri="{BB962C8B-B14F-4D97-AF65-F5344CB8AC3E}">
        <p14:creationId xmlns:p14="http://schemas.microsoft.com/office/powerpoint/2010/main" val="146337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73</Words>
  <Application>Microsoft Office PowerPoint</Application>
  <PresentationFormat>Prilagođeno</PresentationFormat>
  <Paragraphs>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Tema sustava Office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DANIJELA RIGER-KNEZ</dc:creator>
  <cp:lastModifiedBy>Danijela</cp:lastModifiedBy>
  <cp:revision>10</cp:revision>
  <dcterms:created xsi:type="dcterms:W3CDTF">2018-03-19T20:44:40Z</dcterms:created>
  <dcterms:modified xsi:type="dcterms:W3CDTF">2018-11-15T15:53:43Z</dcterms:modified>
</cp:coreProperties>
</file>